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A6BAC5-6CAA-4F88-9412-B6D35EDC0A40}" v="451" dt="2023-04-19T14:06:52.3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Antonio Barragan" userId="S::jbarrag3@jh.edu::6ea78e1f-68cf-4f0b-bf94-80fc2259c7ab" providerId="AD" clId="Web-{C9A6BAC5-6CAA-4F88-9412-B6D35EDC0A40}"/>
    <pc:docChg chg="addSld delSld modSld">
      <pc:chgData name="Juan Antonio Barragan" userId="S::jbarrag3@jh.edu::6ea78e1f-68cf-4f0b-bf94-80fc2259c7ab" providerId="AD" clId="Web-{C9A6BAC5-6CAA-4F88-9412-B6D35EDC0A40}" dt="2023-04-19T14:06:51.061" v="286" actId="20577"/>
      <pc:docMkLst>
        <pc:docMk/>
      </pc:docMkLst>
      <pc:sldChg chg="modSp">
        <pc:chgData name="Juan Antonio Barragan" userId="S::jbarrag3@jh.edu::6ea78e1f-68cf-4f0b-bf94-80fc2259c7ab" providerId="AD" clId="Web-{C9A6BAC5-6CAA-4F88-9412-B6D35EDC0A40}" dt="2023-04-19T13:37:48.025" v="12" actId="1076"/>
        <pc:sldMkLst>
          <pc:docMk/>
          <pc:sldMk cId="109857222" sldId="256"/>
        </pc:sldMkLst>
        <pc:spChg chg="mod">
          <ac:chgData name="Juan Antonio Barragan" userId="S::jbarrag3@jh.edu::6ea78e1f-68cf-4f0b-bf94-80fc2259c7ab" providerId="AD" clId="Web-{C9A6BAC5-6CAA-4F88-9412-B6D35EDC0A40}" dt="2023-04-19T13:37:48.010" v="11" actId="107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Juan Antonio Barragan" userId="S::jbarrag3@jh.edu::6ea78e1f-68cf-4f0b-bf94-80fc2259c7ab" providerId="AD" clId="Web-{C9A6BAC5-6CAA-4F88-9412-B6D35EDC0A40}" dt="2023-04-19T13:37:48.025" v="12" actId="1076"/>
          <ac:spMkLst>
            <pc:docMk/>
            <pc:sldMk cId="109857222" sldId="256"/>
            <ac:spMk id="3" creationId="{00000000-0000-0000-0000-000000000000}"/>
          </ac:spMkLst>
        </pc:spChg>
      </pc:sldChg>
      <pc:sldChg chg="addSp modSp new">
        <pc:chgData name="Juan Antonio Barragan" userId="S::jbarrag3@jh.edu::6ea78e1f-68cf-4f0b-bf94-80fc2259c7ab" providerId="AD" clId="Web-{C9A6BAC5-6CAA-4F88-9412-B6D35EDC0A40}" dt="2023-04-19T13:51:39.151" v="166" actId="20577"/>
        <pc:sldMkLst>
          <pc:docMk/>
          <pc:sldMk cId="500231113" sldId="257"/>
        </pc:sldMkLst>
        <pc:spChg chg="add mod">
          <ac:chgData name="Juan Antonio Barragan" userId="S::jbarrag3@jh.edu::6ea78e1f-68cf-4f0b-bf94-80fc2259c7ab" providerId="AD" clId="Web-{C9A6BAC5-6CAA-4F88-9412-B6D35EDC0A40}" dt="2023-04-19T13:38:46.028" v="18"/>
          <ac:spMkLst>
            <pc:docMk/>
            <pc:sldMk cId="500231113" sldId="257"/>
            <ac:spMk id="2" creationId="{F6BBBBED-66C1-B6B4-FCF4-AD407057303C}"/>
          </ac:spMkLst>
        </pc:spChg>
        <pc:spChg chg="add mod">
          <ac:chgData name="Juan Antonio Barragan" userId="S::jbarrag3@jh.edu::6ea78e1f-68cf-4f0b-bf94-80fc2259c7ab" providerId="AD" clId="Web-{C9A6BAC5-6CAA-4F88-9412-B6D35EDC0A40}" dt="2023-04-19T13:51:39.151" v="166" actId="20577"/>
          <ac:spMkLst>
            <pc:docMk/>
            <pc:sldMk cId="500231113" sldId="257"/>
            <ac:spMk id="3" creationId="{04945010-04A8-82C5-69F9-2422FB7809BB}"/>
          </ac:spMkLst>
        </pc:spChg>
      </pc:sldChg>
      <pc:sldChg chg="addSp modSp new">
        <pc:chgData name="Juan Antonio Barragan" userId="S::jbarrag3@jh.edu::6ea78e1f-68cf-4f0b-bf94-80fc2259c7ab" providerId="AD" clId="Web-{C9A6BAC5-6CAA-4F88-9412-B6D35EDC0A40}" dt="2023-04-19T13:44:32.228" v="130" actId="20577"/>
        <pc:sldMkLst>
          <pc:docMk/>
          <pc:sldMk cId="2012737265" sldId="258"/>
        </pc:sldMkLst>
        <pc:spChg chg="add mod">
          <ac:chgData name="Juan Antonio Barragan" userId="S::jbarrag3@jh.edu::6ea78e1f-68cf-4f0b-bf94-80fc2259c7ab" providerId="AD" clId="Web-{C9A6BAC5-6CAA-4F88-9412-B6D35EDC0A40}" dt="2023-04-19T13:44:32.228" v="130" actId="20577"/>
          <ac:spMkLst>
            <pc:docMk/>
            <pc:sldMk cId="2012737265" sldId="258"/>
            <ac:spMk id="3" creationId="{7762E532-A959-B231-75F6-9FF59E4A1AC1}"/>
          </ac:spMkLst>
        </pc:spChg>
        <pc:picChg chg="add mod">
          <ac:chgData name="Juan Antonio Barragan" userId="S::jbarrag3@jh.edu::6ea78e1f-68cf-4f0b-bf94-80fc2259c7ab" providerId="AD" clId="Web-{C9A6BAC5-6CAA-4F88-9412-B6D35EDC0A40}" dt="2023-04-19T13:43:30.007" v="118" actId="1076"/>
          <ac:picMkLst>
            <pc:docMk/>
            <pc:sldMk cId="2012737265" sldId="258"/>
            <ac:picMk id="2" creationId="{0324B0A9-0AF7-41FC-16AD-26155E692B08}"/>
          </ac:picMkLst>
        </pc:picChg>
      </pc:sldChg>
      <pc:sldChg chg="addSp modSp new">
        <pc:chgData name="Juan Antonio Barragan" userId="S::jbarrag3@jh.edu::6ea78e1f-68cf-4f0b-bf94-80fc2259c7ab" providerId="AD" clId="Web-{C9A6BAC5-6CAA-4F88-9412-B6D35EDC0A40}" dt="2023-04-19T13:48:54.285" v="155" actId="20577"/>
        <pc:sldMkLst>
          <pc:docMk/>
          <pc:sldMk cId="3930827577" sldId="259"/>
        </pc:sldMkLst>
        <pc:spChg chg="add mod">
          <ac:chgData name="Juan Antonio Barragan" userId="S::jbarrag3@jh.edu::6ea78e1f-68cf-4f0b-bf94-80fc2259c7ab" providerId="AD" clId="Web-{C9A6BAC5-6CAA-4F88-9412-B6D35EDC0A40}" dt="2023-04-19T13:48:54.285" v="155" actId="20577"/>
          <ac:spMkLst>
            <pc:docMk/>
            <pc:sldMk cId="3930827577" sldId="259"/>
            <ac:spMk id="4" creationId="{EE506E29-5282-8C3E-D34B-1EA4775E50F8}"/>
          </ac:spMkLst>
        </pc:spChg>
        <pc:picChg chg="add mod">
          <ac:chgData name="Juan Antonio Barragan" userId="S::jbarrag3@jh.edu::6ea78e1f-68cf-4f0b-bf94-80fc2259c7ab" providerId="AD" clId="Web-{C9A6BAC5-6CAA-4F88-9412-B6D35EDC0A40}" dt="2023-04-19T13:48:03.190" v="139" actId="1076"/>
          <ac:picMkLst>
            <pc:docMk/>
            <pc:sldMk cId="3930827577" sldId="259"/>
            <ac:picMk id="2" creationId="{E4DDB108-1309-978F-16EA-17B7EF1C3768}"/>
          </ac:picMkLst>
        </pc:picChg>
      </pc:sldChg>
      <pc:sldChg chg="addSp delSp modSp new">
        <pc:chgData name="Juan Antonio Barragan" userId="S::jbarrag3@jh.edu::6ea78e1f-68cf-4f0b-bf94-80fc2259c7ab" providerId="AD" clId="Web-{C9A6BAC5-6CAA-4F88-9412-B6D35EDC0A40}" dt="2023-04-19T13:57:04.054" v="259" actId="1076"/>
        <pc:sldMkLst>
          <pc:docMk/>
          <pc:sldMk cId="1980427145" sldId="260"/>
        </pc:sldMkLst>
        <pc:spChg chg="add mod">
          <ac:chgData name="Juan Antonio Barragan" userId="S::jbarrag3@jh.edu::6ea78e1f-68cf-4f0b-bf94-80fc2259c7ab" providerId="AD" clId="Web-{C9A6BAC5-6CAA-4F88-9412-B6D35EDC0A40}" dt="2023-04-19T13:51:58.777" v="175" actId="20577"/>
          <ac:spMkLst>
            <pc:docMk/>
            <pc:sldMk cId="1980427145" sldId="260"/>
            <ac:spMk id="3" creationId="{033EB70D-3382-746C-50C0-C5E2FDE72A33}"/>
          </ac:spMkLst>
        </pc:spChg>
        <pc:spChg chg="add del mod">
          <ac:chgData name="Juan Antonio Barragan" userId="S::jbarrag3@jh.edu::6ea78e1f-68cf-4f0b-bf94-80fc2259c7ab" providerId="AD" clId="Web-{C9A6BAC5-6CAA-4F88-9412-B6D35EDC0A40}" dt="2023-04-19T13:52:37.153" v="179"/>
          <ac:spMkLst>
            <pc:docMk/>
            <pc:sldMk cId="1980427145" sldId="260"/>
            <ac:spMk id="4" creationId="{E54AB51A-401B-DD05-BFD6-5C27780C5565}"/>
          </ac:spMkLst>
        </pc:spChg>
        <pc:spChg chg="add mod">
          <ac:chgData name="Juan Antonio Barragan" userId="S::jbarrag3@jh.edu::6ea78e1f-68cf-4f0b-bf94-80fc2259c7ab" providerId="AD" clId="Web-{C9A6BAC5-6CAA-4F88-9412-B6D35EDC0A40}" dt="2023-04-19T13:57:03.976" v="255" actId="1076"/>
          <ac:spMkLst>
            <pc:docMk/>
            <pc:sldMk cId="1980427145" sldId="260"/>
            <ac:spMk id="8" creationId="{16ACFEFF-2F84-6DF7-FD21-51980633EAE9}"/>
          </ac:spMkLst>
        </pc:spChg>
        <pc:spChg chg="add del mod">
          <ac:chgData name="Juan Antonio Barragan" userId="S::jbarrag3@jh.edu::6ea78e1f-68cf-4f0b-bf94-80fc2259c7ab" providerId="AD" clId="Web-{C9A6BAC5-6CAA-4F88-9412-B6D35EDC0A40}" dt="2023-04-19T13:54:56.174" v="206"/>
          <ac:spMkLst>
            <pc:docMk/>
            <pc:sldMk cId="1980427145" sldId="260"/>
            <ac:spMk id="9" creationId="{330B092F-91F4-F273-A3ED-F52A0172DF6C}"/>
          </ac:spMkLst>
        </pc:spChg>
        <pc:spChg chg="add del mod">
          <ac:chgData name="Juan Antonio Barragan" userId="S::jbarrag3@jh.edu::6ea78e1f-68cf-4f0b-bf94-80fc2259c7ab" providerId="AD" clId="Web-{C9A6BAC5-6CAA-4F88-9412-B6D35EDC0A40}" dt="2023-04-19T13:55:17.034" v="212"/>
          <ac:spMkLst>
            <pc:docMk/>
            <pc:sldMk cId="1980427145" sldId="260"/>
            <ac:spMk id="10" creationId="{56D32B89-8623-2A28-557E-24821F59F26F}"/>
          </ac:spMkLst>
        </pc:spChg>
        <pc:spChg chg="add mod">
          <ac:chgData name="Juan Antonio Barragan" userId="S::jbarrag3@jh.edu::6ea78e1f-68cf-4f0b-bf94-80fc2259c7ab" providerId="AD" clId="Web-{C9A6BAC5-6CAA-4F88-9412-B6D35EDC0A40}" dt="2023-04-19T13:57:03.976" v="256" actId="1076"/>
          <ac:spMkLst>
            <pc:docMk/>
            <pc:sldMk cId="1980427145" sldId="260"/>
            <ac:spMk id="11" creationId="{CF32E352-358D-DD41-F201-A49A5D322CE2}"/>
          </ac:spMkLst>
        </pc:spChg>
        <pc:spChg chg="add mod">
          <ac:chgData name="Juan Antonio Barragan" userId="S::jbarrag3@jh.edu::6ea78e1f-68cf-4f0b-bf94-80fc2259c7ab" providerId="AD" clId="Web-{C9A6BAC5-6CAA-4F88-9412-B6D35EDC0A40}" dt="2023-04-19T13:57:03.992" v="257" actId="1076"/>
          <ac:spMkLst>
            <pc:docMk/>
            <pc:sldMk cId="1980427145" sldId="260"/>
            <ac:spMk id="12" creationId="{86D89194-81D8-8F7C-0A11-319502500B49}"/>
          </ac:spMkLst>
        </pc:spChg>
        <pc:spChg chg="add mod">
          <ac:chgData name="Juan Antonio Barragan" userId="S::jbarrag3@jh.edu::6ea78e1f-68cf-4f0b-bf94-80fc2259c7ab" providerId="AD" clId="Web-{C9A6BAC5-6CAA-4F88-9412-B6D35EDC0A40}" dt="2023-04-19T13:57:04.054" v="259" actId="1076"/>
          <ac:spMkLst>
            <pc:docMk/>
            <pc:sldMk cId="1980427145" sldId="260"/>
            <ac:spMk id="14" creationId="{6E5F64F1-7CB5-1EEA-3E7C-453D9FCA09C3}"/>
          </ac:spMkLst>
        </pc:spChg>
        <pc:picChg chg="add mod">
          <ac:chgData name="Juan Antonio Barragan" userId="S::jbarrag3@jh.edu::6ea78e1f-68cf-4f0b-bf94-80fc2259c7ab" providerId="AD" clId="Web-{C9A6BAC5-6CAA-4F88-9412-B6D35EDC0A40}" dt="2023-04-19T13:57:03.835" v="252" actId="1076"/>
          <ac:picMkLst>
            <pc:docMk/>
            <pc:sldMk cId="1980427145" sldId="260"/>
            <ac:picMk id="5" creationId="{407D6851-0C5C-CA4F-57F0-8771A3EF9083}"/>
          </ac:picMkLst>
        </pc:picChg>
        <pc:picChg chg="add mod">
          <ac:chgData name="Juan Antonio Barragan" userId="S::jbarrag3@jh.edu::6ea78e1f-68cf-4f0b-bf94-80fc2259c7ab" providerId="AD" clId="Web-{C9A6BAC5-6CAA-4F88-9412-B6D35EDC0A40}" dt="2023-04-19T13:57:03.898" v="253" actId="1076"/>
          <ac:picMkLst>
            <pc:docMk/>
            <pc:sldMk cId="1980427145" sldId="260"/>
            <ac:picMk id="6" creationId="{226B60B4-D8DB-9994-C54B-C318D68D6066}"/>
          </ac:picMkLst>
        </pc:picChg>
        <pc:picChg chg="add mod">
          <ac:chgData name="Juan Antonio Barragan" userId="S::jbarrag3@jh.edu::6ea78e1f-68cf-4f0b-bf94-80fc2259c7ab" providerId="AD" clId="Web-{C9A6BAC5-6CAA-4F88-9412-B6D35EDC0A40}" dt="2023-04-19T13:57:03.960" v="254" actId="1076"/>
          <ac:picMkLst>
            <pc:docMk/>
            <pc:sldMk cId="1980427145" sldId="260"/>
            <ac:picMk id="7" creationId="{BDEF5195-9646-AB2A-6329-2199810D3120}"/>
          </ac:picMkLst>
        </pc:picChg>
        <pc:picChg chg="add mod">
          <ac:chgData name="Juan Antonio Barragan" userId="S::jbarrag3@jh.edu::6ea78e1f-68cf-4f0b-bf94-80fc2259c7ab" providerId="AD" clId="Web-{C9A6BAC5-6CAA-4F88-9412-B6D35EDC0A40}" dt="2023-04-19T13:57:04.038" v="258" actId="1076"/>
          <ac:picMkLst>
            <pc:docMk/>
            <pc:sldMk cId="1980427145" sldId="260"/>
            <ac:picMk id="13" creationId="{FBBB2626-DEF7-6C26-F863-5AFFD030E354}"/>
          </ac:picMkLst>
        </pc:picChg>
      </pc:sldChg>
      <pc:sldChg chg="add del replId">
        <pc:chgData name="Juan Antonio Barragan" userId="S::jbarrag3@jh.edu::6ea78e1f-68cf-4f0b-bf94-80fc2259c7ab" providerId="AD" clId="Web-{C9A6BAC5-6CAA-4F88-9412-B6D35EDC0A40}" dt="2023-04-19T13:48:13.409" v="141"/>
        <pc:sldMkLst>
          <pc:docMk/>
          <pc:sldMk cId="4019806413" sldId="260"/>
        </pc:sldMkLst>
      </pc:sldChg>
      <pc:sldChg chg="addSp modSp new">
        <pc:chgData name="Juan Antonio Barragan" userId="S::jbarrag3@jh.edu::6ea78e1f-68cf-4f0b-bf94-80fc2259c7ab" providerId="AD" clId="Web-{C9A6BAC5-6CAA-4F88-9412-B6D35EDC0A40}" dt="2023-04-19T14:06:51.061" v="286" actId="20577"/>
        <pc:sldMkLst>
          <pc:docMk/>
          <pc:sldMk cId="3809094339" sldId="261"/>
        </pc:sldMkLst>
        <pc:spChg chg="add mod">
          <ac:chgData name="Juan Antonio Barragan" userId="S::jbarrag3@jh.edu::6ea78e1f-68cf-4f0b-bf94-80fc2259c7ab" providerId="AD" clId="Web-{C9A6BAC5-6CAA-4F88-9412-B6D35EDC0A40}" dt="2023-04-19T14:06:51.061" v="286" actId="20577"/>
          <ac:spMkLst>
            <pc:docMk/>
            <pc:sldMk cId="3809094339" sldId="261"/>
            <ac:spMk id="4" creationId="{BBB78146-60A5-E23D-18F8-73442759A471}"/>
          </ac:spMkLst>
        </pc:spChg>
        <pc:picChg chg="add mod">
          <ac:chgData name="Juan Antonio Barragan" userId="S::jbarrag3@jh.edu::6ea78e1f-68cf-4f0b-bf94-80fc2259c7ab" providerId="AD" clId="Web-{C9A6BAC5-6CAA-4F88-9412-B6D35EDC0A40}" dt="2023-04-19T14:06:28.654" v="269" actId="1076"/>
          <ac:picMkLst>
            <pc:docMk/>
            <pc:sldMk cId="3809094339" sldId="261"/>
            <ac:picMk id="2" creationId="{0172B60B-9905-3B42-89C3-277B33D9022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68246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1F2328"/>
                </a:solidFill>
              </a:rPr>
              <a:t>Hands-On Machine Learning in Simulation and Reality with the da Vinci Research Kit</a:t>
            </a:r>
            <a:endParaRPr lang="en-US" dirty="0"/>
          </a:p>
          <a:p>
            <a:endParaRPr lang="en-US" dirty="0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62141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ISMR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BBBBED-66C1-B6B4-FCF4-AD407057303C}"/>
              </a:ext>
            </a:extLst>
          </p:cNvPr>
          <p:cNvSpPr txBox="1"/>
          <p:nvPr/>
        </p:nvSpPr>
        <p:spPr>
          <a:xfrm>
            <a:off x="325641" y="247487"/>
            <a:ext cx="840153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 dirty="0">
                <a:cs typeface="Calibri"/>
              </a:rPr>
              <a:t>Agenda</a:t>
            </a:r>
            <a:endParaRPr lang="en-US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945010-04A8-82C5-69F9-2422FB7809BB}"/>
              </a:ext>
            </a:extLst>
          </p:cNvPr>
          <p:cNvSpPr txBox="1"/>
          <p:nvPr/>
        </p:nvSpPr>
        <p:spPr>
          <a:xfrm>
            <a:off x="579641" y="1471897"/>
            <a:ext cx="10961076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cs typeface="Calibri"/>
              </a:rPr>
              <a:t>Installation of assets (</a:t>
            </a:r>
            <a:r>
              <a:rPr lang="en-US" sz="2400" dirty="0" err="1">
                <a:cs typeface="Calibri"/>
              </a:rPr>
              <a:t>AMBF+Surgical</a:t>
            </a:r>
            <a:r>
              <a:rPr lang="en-US" sz="2400" dirty="0">
                <a:cs typeface="Calibri"/>
              </a:rPr>
              <a:t> robotics </a:t>
            </a:r>
            <a:r>
              <a:rPr lang="en-US" sz="2400" dirty="0" err="1">
                <a:cs typeface="Calibri"/>
              </a:rPr>
              <a:t>challenge+dVRK</a:t>
            </a:r>
            <a:r>
              <a:rPr lang="en-US" sz="2400" dirty="0">
                <a:cs typeface="Calibri"/>
              </a:rPr>
              <a:t> segmentation)</a:t>
            </a:r>
          </a:p>
          <a:p>
            <a:pPr marL="342900" indent="-342900">
              <a:buAutoNum type="arabicPeriod"/>
            </a:pPr>
            <a:endParaRPr lang="en-US" sz="2400" dirty="0"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2400" dirty="0">
                <a:cs typeface="Calibri"/>
              </a:rPr>
              <a:t>Replay </a:t>
            </a:r>
            <a:r>
              <a:rPr lang="en-US" sz="2400" dirty="0" err="1">
                <a:cs typeface="Calibri"/>
              </a:rPr>
              <a:t>rosbag</a:t>
            </a:r>
            <a:r>
              <a:rPr lang="en-US" sz="2400" dirty="0">
                <a:cs typeface="Calibri"/>
              </a:rPr>
              <a:t> on AMBF</a:t>
            </a:r>
          </a:p>
          <a:p>
            <a:pPr marL="342900" indent="-342900">
              <a:buAutoNum type="arabicPeriod"/>
            </a:pPr>
            <a:endParaRPr lang="en-US" sz="2400" dirty="0"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2400" dirty="0">
                <a:cs typeface="Calibri"/>
              </a:rPr>
              <a:t>Data collection</a:t>
            </a:r>
          </a:p>
          <a:p>
            <a:pPr marL="342900" indent="-342900">
              <a:buAutoNum type="arabicPeriod"/>
            </a:pPr>
            <a:endParaRPr lang="en-US" sz="2400" dirty="0"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2400" dirty="0">
                <a:cs typeface="Calibri"/>
              </a:rPr>
              <a:t>Label generation</a:t>
            </a:r>
          </a:p>
          <a:p>
            <a:pPr marL="342900" indent="-342900">
              <a:buAutoNum type="arabicPeriod"/>
            </a:pPr>
            <a:endParaRPr lang="en-US" sz="2400" dirty="0"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2400" dirty="0">
                <a:cs typeface="Calibri"/>
              </a:rPr>
              <a:t>Training of neural networks </a:t>
            </a:r>
          </a:p>
          <a:p>
            <a:pPr marL="342900" indent="-342900">
              <a:buAutoNum type="arabicPeriod"/>
            </a:pPr>
            <a:endParaRPr lang="en-US" sz="2400" dirty="0"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2400" dirty="0">
                <a:cs typeface="Calibri"/>
              </a:rPr>
              <a:t>Real-time inference </a:t>
            </a:r>
          </a:p>
        </p:txBody>
      </p:sp>
    </p:spTree>
    <p:extLst>
      <p:ext uri="{BB962C8B-B14F-4D97-AF65-F5344CB8AC3E}">
        <p14:creationId xmlns:p14="http://schemas.microsoft.com/office/powerpoint/2010/main" val="500231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324B0A9-0AF7-41FC-16AD-26155E692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861" y="982364"/>
            <a:ext cx="7855764" cy="54989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62E532-A959-B231-75F6-9FF59E4A1AC1}"/>
              </a:ext>
            </a:extLst>
          </p:cNvPr>
          <p:cNvSpPr txBox="1"/>
          <p:nvPr/>
        </p:nvSpPr>
        <p:spPr>
          <a:xfrm>
            <a:off x="191476" y="80759"/>
            <a:ext cx="626012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cs typeface="Calibri"/>
              </a:rPr>
              <a:t>Step 2: Replay </a:t>
            </a:r>
            <a:r>
              <a:rPr lang="en-US" sz="3200" b="1" dirty="0" err="1">
                <a:cs typeface="Calibri"/>
              </a:rPr>
              <a:t>rosbag</a:t>
            </a:r>
            <a:r>
              <a:rPr lang="en-US" sz="3200" b="1" dirty="0">
                <a:cs typeface="Calibri"/>
              </a:rPr>
              <a:t> on AMBF </a:t>
            </a:r>
            <a:endParaRPr lang="en-US" sz="3200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2737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E4DDB108-1309-978F-16EA-17B7EF1C3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118" y="921157"/>
            <a:ext cx="7894839" cy="58493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506E29-5282-8C3E-D34B-1EA4775E50F8}"/>
              </a:ext>
            </a:extLst>
          </p:cNvPr>
          <p:cNvSpPr txBox="1"/>
          <p:nvPr/>
        </p:nvSpPr>
        <p:spPr>
          <a:xfrm>
            <a:off x="191476" y="80759"/>
            <a:ext cx="626012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cs typeface="Calibri"/>
              </a:rPr>
              <a:t>Step 3: </a:t>
            </a:r>
            <a:r>
              <a:rPr lang="en-US" sz="3200" b="1" dirty="0">
                <a:latin typeface="Calibri"/>
                <a:cs typeface="Calibri"/>
              </a:rPr>
              <a:t>Data collection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827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3EB70D-3382-746C-50C0-C5E2FDE72A33}"/>
              </a:ext>
            </a:extLst>
          </p:cNvPr>
          <p:cNvSpPr txBox="1"/>
          <p:nvPr/>
        </p:nvSpPr>
        <p:spPr>
          <a:xfrm>
            <a:off x="191476" y="80759"/>
            <a:ext cx="626012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cs typeface="Calibri"/>
              </a:rPr>
              <a:t>Step 3: </a:t>
            </a:r>
            <a:r>
              <a:rPr lang="en-US" sz="3200" b="1" dirty="0">
                <a:latin typeface="Calibri"/>
                <a:cs typeface="Calibri"/>
              </a:rPr>
              <a:t>Label generation </a:t>
            </a:r>
            <a:endParaRPr 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07D6851-0C5C-CA4F-57F0-8771A3EF9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95" y="3996812"/>
            <a:ext cx="3133969" cy="2350476"/>
          </a:xfrm>
          <a:prstGeom prst="rect">
            <a:avLst/>
          </a:prstGeom>
        </p:spPr>
      </p:pic>
      <p:pic>
        <p:nvPicPr>
          <p:cNvPr id="6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226B60B4-D8DB-9994-C54B-C318D68D6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605" y="3995940"/>
            <a:ext cx="3133969" cy="2350476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DEF5195-9646-AB2A-6329-2199810D3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3887" y="3995940"/>
            <a:ext cx="3133969" cy="2350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ACFEFF-2F84-6DF7-FD21-51980633EAE9}"/>
              </a:ext>
            </a:extLst>
          </p:cNvPr>
          <p:cNvSpPr txBox="1"/>
          <p:nvPr/>
        </p:nvSpPr>
        <p:spPr>
          <a:xfrm>
            <a:off x="1061590" y="3484359"/>
            <a:ext cx="24683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cs typeface="Calibri"/>
              </a:rPr>
              <a:t>2colors</a:t>
            </a:r>
            <a:endParaRPr lang="en-US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32E352-358D-DD41-F201-A49A5D322CE2}"/>
              </a:ext>
            </a:extLst>
          </p:cNvPr>
          <p:cNvSpPr txBox="1"/>
          <p:nvPr/>
        </p:nvSpPr>
        <p:spPr>
          <a:xfrm>
            <a:off x="4910667" y="3425744"/>
            <a:ext cx="24683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cs typeface="Calibri"/>
              </a:rPr>
              <a:t>2colors</a:t>
            </a:r>
            <a:endParaRPr lang="en-U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D89194-81D8-8F7C-0A11-319502500B49}"/>
              </a:ext>
            </a:extLst>
          </p:cNvPr>
          <p:cNvSpPr txBox="1"/>
          <p:nvPr/>
        </p:nvSpPr>
        <p:spPr>
          <a:xfrm>
            <a:off x="8609949" y="3425744"/>
            <a:ext cx="24683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cs typeface="Calibri"/>
              </a:rPr>
              <a:t>5colors</a:t>
            </a:r>
            <a:endParaRPr lang="en-US" sz="2000" b="1" dirty="0"/>
          </a:p>
        </p:txBody>
      </p:sp>
      <p:pic>
        <p:nvPicPr>
          <p:cNvPr id="13" name="Picture 13" descr="Diagram&#10;&#10;Description automatically generated">
            <a:extLst>
              <a:ext uri="{FF2B5EF4-FFF2-40B4-BE49-F238E27FC236}">
                <a16:creationId xmlns:a16="http://schemas.microsoft.com/office/drawing/2014/main" id="{FBBB2626-DEF7-6C26-F863-5AFFD030E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9990" y="1201941"/>
            <a:ext cx="2743200" cy="2057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E5F64F1-7CB5-1EEA-3E7C-453D9FCA09C3}"/>
              </a:ext>
            </a:extLst>
          </p:cNvPr>
          <p:cNvSpPr txBox="1"/>
          <p:nvPr/>
        </p:nvSpPr>
        <p:spPr>
          <a:xfrm>
            <a:off x="4910667" y="742462"/>
            <a:ext cx="24683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cs typeface="Calibri"/>
              </a:rPr>
              <a:t>output of AMBF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980427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0172B60B-9905-3B42-89C3-277B33D90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221" y="1186891"/>
            <a:ext cx="9340685" cy="52462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B78146-60A5-E23D-18F8-73442759A471}"/>
              </a:ext>
            </a:extLst>
          </p:cNvPr>
          <p:cNvSpPr txBox="1"/>
          <p:nvPr/>
        </p:nvSpPr>
        <p:spPr>
          <a:xfrm>
            <a:off x="191476" y="80759"/>
            <a:ext cx="626012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cs typeface="Calibri"/>
              </a:rPr>
              <a:t>Step 5: </a:t>
            </a:r>
            <a:r>
              <a:rPr lang="en-US" sz="3200" b="1" dirty="0">
                <a:latin typeface="Calibri"/>
                <a:cs typeface="Calibri"/>
              </a:rPr>
              <a:t>Real-time inference</a:t>
            </a:r>
            <a:endParaRPr lang="en-US" sz="3200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9094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Hands-On Machine Learning in Simulation and Reality with the da Vinci Research Kit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84</cp:revision>
  <dcterms:created xsi:type="dcterms:W3CDTF">2023-04-19T13:36:16Z</dcterms:created>
  <dcterms:modified xsi:type="dcterms:W3CDTF">2023-04-19T14:06:52Z</dcterms:modified>
</cp:coreProperties>
</file>